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328332" y="1540931"/>
            <a:ext cx="7543802" cy="3835401"/>
          </a:xfrm>
          <a:prstGeom prst="rect">
            <a:avLst/>
          </a:prstGeom>
          <a:noFill/>
          <a:ln w="15875">
            <a:solidFill>
              <a:srgbClr val="002060"/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56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79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820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79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040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52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91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140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27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922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054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8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5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5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68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rgbClr val="002060"/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1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08012" y="609600"/>
            <a:ext cx="10972800" cy="5638800"/>
          </a:xfrm>
          <a:prstGeom prst="rect">
            <a:avLst/>
          </a:prstGeom>
          <a:noFill/>
          <a:ln w="15875" cap="flat">
            <a:solidFill>
              <a:srgbClr val="002060"/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373" y="6136854"/>
            <a:ext cx="1093344" cy="7730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12" y="6115335"/>
            <a:ext cx="1015794" cy="71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58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3892" y="1754909"/>
            <a:ext cx="6894176" cy="1631755"/>
          </a:xfrm>
        </p:spPr>
        <p:txBody>
          <a:bodyPr/>
          <a:lstStyle/>
          <a:p>
            <a:r>
              <a:rPr lang="en-US" sz="2400" b="1" dirty="0"/>
              <a:t>“Title”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000" b="1" dirty="0"/>
              <a:t> (Session- </a:t>
            </a:r>
            <a:r>
              <a:rPr lang="en-US" sz="2000" b="1" dirty="0" smtClean="0"/>
              <a:t>Online / Offline )  (20-02-2026)</a:t>
            </a:r>
            <a:endParaRPr lang="en-US" sz="2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Authors </a:t>
            </a:r>
          </a:p>
          <a:p>
            <a:r>
              <a:rPr lang="en-US" sz="2400" b="1" dirty="0"/>
              <a:t>&amp;</a:t>
            </a:r>
            <a:endParaRPr lang="en-US" sz="2400" b="1" dirty="0" smtClean="0"/>
          </a:p>
          <a:p>
            <a:r>
              <a:rPr lang="en-US" sz="2400" b="1" dirty="0" smtClean="0"/>
              <a:t>Affiliations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2012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Objective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9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Research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0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Results / Findings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Future Research Directions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10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348</TotalTime>
  <Words>19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Garamond</vt:lpstr>
      <vt:lpstr>Times New Roman</vt:lpstr>
      <vt:lpstr>Organic</vt:lpstr>
      <vt:lpstr>“Title”  (Session- Online / Offline )  (20-02-2026)</vt:lpstr>
      <vt:lpstr>Objective of the Study</vt:lpstr>
      <vt:lpstr>Research Methodology</vt:lpstr>
      <vt:lpstr>Results / Findings</vt:lpstr>
      <vt:lpstr>Future Research Directions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Paper (Session-   )(Date   )</dc:title>
  <dc:creator>Monika</dc:creator>
  <cp:lastModifiedBy>Induranga De Silva</cp:lastModifiedBy>
  <cp:revision>46</cp:revision>
  <dcterms:created xsi:type="dcterms:W3CDTF">2022-12-06T14:12:20Z</dcterms:created>
  <dcterms:modified xsi:type="dcterms:W3CDTF">2026-02-06T08:55:46Z</dcterms:modified>
</cp:coreProperties>
</file>